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embeddedFontLst>
    <p:embeddedFont>
      <p:font typeface="Rubius" charset="0"/>
      <p:regular r:id="rId1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0041"/>
    <a:srgbClr val="CC0000"/>
    <a:srgbClr val="CC0066"/>
    <a:srgbClr val="A42320"/>
    <a:srgbClr val="C42A26"/>
    <a:srgbClr val="8D1E1B"/>
    <a:srgbClr val="B05408"/>
    <a:srgbClr val="993300"/>
    <a:srgbClr val="BE2824"/>
    <a:srgbClr val="F90B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628800"/>
            <a:ext cx="4752528" cy="864096"/>
          </a:xfrm>
        </p:spPr>
        <p:txBody>
          <a:bodyPr>
            <a:noAutofit/>
          </a:bodyPr>
          <a:lstStyle/>
          <a:p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645024"/>
            <a:ext cx="3960440" cy="17281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Писарь Людмила Сергеевна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7358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20041"/>
                </a:solidFill>
              </a:rPr>
              <a:t>Конспект внеклассного занятия на тему "Осень"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500042"/>
            <a:ext cx="8424936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Что можно делать в лесу, а что нельзя?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6" name="Содержимое 5" descr="http://ped-kopilka.ru/upload/blogs/30640_46c3b846da87e678431920a1396d4be5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8072494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Загадка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5" name="Содержимое 4" descr="http://ped-kopilka.ru/upload/blogs/30640_67718de685fc471701fbb45f9f7bd58d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428737"/>
            <a:ext cx="5972175" cy="41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7" name="Содержимое 6" descr="http://ped-kopilka.ru/upload/blogs/30640_defe08393ea1284af7ceec42e5ee5086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624806"/>
            <a:ext cx="5972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Название месяца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7" name="Содержимое 6" descr="http://ped-kopilka.ru/upload/blogs/30640_94fcb924269c4ff717dc52c906a5c917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624806"/>
            <a:ext cx="5972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Название месяца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6" name="Содержимое 5" descr="http://ped-kopilka.ru/upload/blogs/30640_84a5ed0204012332bbe8d4059d50a797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624806"/>
            <a:ext cx="5972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ped-kopilka.ru/upload/blogs/30640_84a5ed0204012332bbe8d4059d50a797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389" y="2106168"/>
            <a:ext cx="5967222" cy="264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Название месяца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7" name="Содержимое 6" descr="http://ped-kopilka.ru/upload/blogs/30640_95a6d1966ae286ddd05b099821df0ea4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624806"/>
            <a:ext cx="59721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Птицы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6" name="Содержимое 5" descr="http://ped-kopilka.ru/upload/blogs/30640_a1ad5d0d900ff75541245227136d682a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071546"/>
            <a:ext cx="6772302" cy="47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Найди лишнее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6" name="Содержимое 5" descr="http://ped-kopilka.ru/upload/blogs/30640_efc3dedf12527c09f02c6c7bac312ff7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2" y="1285860"/>
            <a:ext cx="597217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ubius" pitchFamily="2" charset="0"/>
              </a:rPr>
              <a:t>Найди лишнее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ubius" pitchFamily="2" charset="0"/>
            </a:endParaRPr>
          </a:p>
        </p:txBody>
      </p:sp>
      <p:pic>
        <p:nvPicPr>
          <p:cNvPr id="7" name="Содержимое 6" descr="http://ped-kopilka.ru/upload/blogs/30640_61cb3be63aeff79f2c91c809b1aa2ed6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00200"/>
            <a:ext cx="66437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Rubius</vt:lpstr>
      <vt:lpstr>Times New Roman</vt:lpstr>
      <vt:lpstr>Тема Office</vt:lpstr>
      <vt:lpstr>Слайд 1</vt:lpstr>
      <vt:lpstr>Загадка</vt:lpstr>
      <vt:lpstr>Слайд 3</vt:lpstr>
      <vt:lpstr>Название месяца</vt:lpstr>
      <vt:lpstr>Название месяца</vt:lpstr>
      <vt:lpstr>Название месяца</vt:lpstr>
      <vt:lpstr>Птицы</vt:lpstr>
      <vt:lpstr>Найди лишнее</vt:lpstr>
      <vt:lpstr>Найди лишнее</vt:lpstr>
      <vt:lpstr> Что можно делать в лесу, а что нельзя? </vt:lpstr>
    </vt:vector>
  </TitlesOfParts>
  <Company>МАОУ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Елена Соколова</cp:lastModifiedBy>
  <cp:revision>58</cp:revision>
  <dcterms:created xsi:type="dcterms:W3CDTF">2015-04-19T15:51:03Z</dcterms:created>
  <dcterms:modified xsi:type="dcterms:W3CDTF">2015-11-18T05:35:45Z</dcterms:modified>
</cp:coreProperties>
</file>